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8" r:id="rId1"/>
    <p:sldMasterId id="2147483668" r:id="rId2"/>
    <p:sldMasterId id="2147483678" r:id="rId3"/>
  </p:sldMasterIdLst>
  <p:sldIdLst>
    <p:sldId id="303" r:id="rId4"/>
    <p:sldId id="290" r:id="rId5"/>
    <p:sldId id="294" r:id="rId6"/>
    <p:sldId id="299" r:id="rId7"/>
    <p:sldId id="291" r:id="rId8"/>
    <p:sldId id="293" r:id="rId9"/>
    <p:sldId id="292" r:id="rId10"/>
    <p:sldId id="286" r:id="rId11"/>
    <p:sldId id="302" r:id="rId12"/>
    <p:sldId id="300" r:id="rId13"/>
    <p:sldId id="304" r:id="rId14"/>
    <p:sldId id="287" r:id="rId15"/>
    <p:sldId id="296" r:id="rId16"/>
    <p:sldId id="295" r:id="rId1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81" d="100"/>
          <a:sy n="81" d="100"/>
        </p:scale>
        <p:origin x="1086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-230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70377"/>
            <a:ext cx="8229600" cy="11430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66317-9BE9-0843-AFB8-4A6F53D5D2E3}" type="datetimeFigureOut">
              <a:rPr lang="en-US" smtClean="0"/>
              <a:t>7/25/2016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4E5EA-4464-BA47-99FD-3764F01FF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7900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4296" y="970377"/>
            <a:ext cx="6122504" cy="11430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4E5EA-4464-BA47-99FD-3764F01FF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5812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69096" y="2004531"/>
            <a:ext cx="5589104" cy="147002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6938" y="3886200"/>
            <a:ext cx="6155636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4E5EA-4464-BA47-99FD-3764F01FF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6932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70311" y="993569"/>
            <a:ext cx="6082749" cy="11430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70312" y="2120348"/>
            <a:ext cx="6082748" cy="400581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4E5EA-4464-BA47-99FD-3764F01FF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134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23321" y="4393648"/>
            <a:ext cx="6056244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23321" y="2893461"/>
            <a:ext cx="6056244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4E5EA-4464-BA47-99FD-3764F01FF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5672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4E5EA-4464-BA47-99FD-3764F01FF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32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5123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44614" y="1292087"/>
            <a:ext cx="5486400" cy="343548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4614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4E5EA-4464-BA47-99FD-3764F01FF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0668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579CF-62C9-4CF9-8CCC-C39FDD4B4342}" type="datetimeFigureOut">
              <a:rPr lang="en-US" smtClean="0"/>
              <a:t>7/25/2016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38515-DBF6-44EE-87AB-C924510726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3075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579CF-62C9-4CF9-8CCC-C39FDD4B4342}" type="datetimeFigureOut">
              <a:rPr lang="en-US" smtClean="0"/>
              <a:t>7/25/2016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38515-DBF6-44EE-87AB-C924510726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3557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579CF-62C9-4CF9-8CCC-C39FDD4B4342}" type="datetimeFigureOut">
              <a:rPr lang="en-US" smtClean="0"/>
              <a:t>7/25/2016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38515-DBF6-44EE-87AB-C924510726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0913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579CF-62C9-4CF9-8CCC-C39FDD4B4342}" type="datetimeFigureOut">
              <a:rPr lang="en-US" smtClean="0"/>
              <a:t>7/25/2016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38515-DBF6-44EE-87AB-C924510726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4696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66317-9BE9-0843-AFB8-4A6F53D5D2E3}" type="datetimeFigureOut">
              <a:rPr lang="en-US" smtClean="0"/>
              <a:t>7/25/2016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4E5EA-4464-BA47-99FD-3764F01FF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062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579CF-62C9-4CF9-8CCC-C39FDD4B4342}" type="datetimeFigureOut">
              <a:rPr lang="en-US" smtClean="0"/>
              <a:t>7/25/2016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38515-DBF6-44EE-87AB-C924510726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8853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579CF-62C9-4CF9-8CCC-C39FDD4B4342}" type="datetimeFigureOut">
              <a:rPr lang="en-US" smtClean="0"/>
              <a:t>7/25/2016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38515-DBF6-44EE-87AB-C924510726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0980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579CF-62C9-4CF9-8CCC-C39FDD4B4342}" type="datetimeFigureOut">
              <a:rPr lang="en-US" smtClean="0"/>
              <a:t>7/25/2016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38515-DBF6-44EE-87AB-C924510726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8421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579CF-62C9-4CF9-8CCC-C39FDD4B4342}" type="datetimeFigureOut">
              <a:rPr lang="en-US" smtClean="0"/>
              <a:t>7/25/2016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38515-DBF6-44EE-87AB-C924510726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09812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579CF-62C9-4CF9-8CCC-C39FDD4B4342}" type="datetimeFigureOut">
              <a:rPr lang="en-US" smtClean="0"/>
              <a:t>7/25/2016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38515-DBF6-44EE-87AB-C924510726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2961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93569"/>
            <a:ext cx="8229600" cy="11430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20348"/>
            <a:ext cx="8229600" cy="400581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66317-9BE9-0843-AFB8-4A6F53D5D2E3}" type="datetimeFigureOut">
              <a:rPr lang="en-US" smtClean="0"/>
              <a:t>7/25/2016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4E5EA-4464-BA47-99FD-3764F01FF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1059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66317-9BE9-0843-AFB8-4A6F53D5D2E3}" type="datetimeFigureOut">
              <a:rPr lang="en-US" smtClean="0"/>
              <a:t>7/25/2016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4E5EA-4464-BA47-99FD-3764F01FF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9171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83620"/>
            <a:ext cx="8229600" cy="11430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054088"/>
            <a:ext cx="4038600" cy="407207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054088"/>
            <a:ext cx="4038600" cy="4072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66317-9BE9-0843-AFB8-4A6F53D5D2E3}" type="datetimeFigureOut">
              <a:rPr lang="en-US" smtClean="0"/>
              <a:t>7/25/2016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4E5EA-4464-BA47-99FD-3764F01FF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7831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3061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75791"/>
            <a:ext cx="4040188" cy="52801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303805"/>
            <a:ext cx="4040188" cy="382235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75791"/>
            <a:ext cx="4041775" cy="52801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03805"/>
            <a:ext cx="4041775" cy="382235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66317-9BE9-0843-AFB8-4A6F53D5D2E3}" type="datetimeFigureOut">
              <a:rPr lang="en-US" smtClean="0"/>
              <a:t>7/25/2016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4E5EA-4464-BA47-99FD-3764F01FF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070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66317-9BE9-0843-AFB8-4A6F53D5D2E3}" type="datetimeFigureOut">
              <a:rPr lang="en-US" smtClean="0"/>
              <a:t>7/25/2016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4E5EA-4464-BA47-99FD-3764F01FF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7409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09756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808383"/>
            <a:ext cx="5111750" cy="531778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974574"/>
            <a:ext cx="3008313" cy="415158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66317-9BE9-0843-AFB8-4A6F53D5D2E3}" type="datetimeFigureOut">
              <a:rPr lang="en-US" smtClean="0"/>
              <a:t>7/25/2016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4E5EA-4464-BA47-99FD-3764F01FF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6273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292087"/>
            <a:ext cx="5486400" cy="343548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66317-9BE9-0843-AFB8-4A6F53D5D2E3}" type="datetimeFigureOut">
              <a:rPr lang="en-US" smtClean="0"/>
              <a:t>7/25/2016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4E5EA-4464-BA47-99FD-3764F01FF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9449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slideLayout" Target="../slideLayouts/slideLayout12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96374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01077"/>
            <a:ext cx="8229600" cy="41250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066317-9BE9-0843-AFB8-4A6F53D5D2E3}" type="datetimeFigureOut">
              <a:rPr lang="en-US" smtClean="0"/>
              <a:t>7/25/2016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F4E5EA-4464-BA47-99FD-3764F01FF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3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0800" y="963742"/>
            <a:ext cx="6096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90800" y="2001077"/>
            <a:ext cx="6096000" cy="41250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F4E5EA-4464-BA47-99FD-3764F01FF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072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5" r:id="rId5"/>
    <p:sldLayoutId id="2147483677" r:id="rId6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2579CF-62C9-4CF9-8CCC-C39FDD4B4342}" type="datetimeFigureOut">
              <a:rPr lang="en-US" smtClean="0"/>
              <a:t>7/25/2016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438515-DBF6-44EE-87AB-C924510726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545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2409759"/>
            <a:ext cx="9075420" cy="5560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6088" indent="-446088" algn="just">
              <a:spcBef>
                <a:spcPts val="100"/>
              </a:spcBef>
              <a:defRPr/>
            </a:pPr>
            <a:r>
              <a:rPr lang="en-US" dirty="0"/>
              <a:t> </a:t>
            </a:r>
            <a:r>
              <a:rPr lang="en-US" dirty="0" smtClean="0"/>
              <a:t>			</a:t>
            </a:r>
            <a:r>
              <a:rPr lang="en-US" sz="2000" dirty="0" smtClean="0"/>
              <a:t>			</a:t>
            </a:r>
          </a:p>
          <a:p>
            <a:pPr marL="687388" lvl="1" indent="-230188" algn="just">
              <a:spcBef>
                <a:spcPts val="100"/>
              </a:spcBef>
              <a:buFont typeface="Arial" pitchFamily="34" charset="0"/>
              <a:buChar char="•"/>
              <a:defRPr/>
            </a:pPr>
            <a:r>
              <a:rPr lang="en-US" sz="2000" dirty="0" smtClean="0"/>
              <a:t>Jack Black			Chapter Chair</a:t>
            </a:r>
            <a:endParaRPr lang="en-US" sz="2000" dirty="0"/>
          </a:p>
          <a:p>
            <a:pPr marL="687388" lvl="1" indent="-230188" algn="just">
              <a:spcBef>
                <a:spcPts val="100"/>
              </a:spcBef>
              <a:buFont typeface="Arial" pitchFamily="34" charset="0"/>
              <a:buChar char="•"/>
              <a:defRPr/>
            </a:pPr>
            <a:r>
              <a:rPr lang="en-US" sz="2000" dirty="0" smtClean="0"/>
              <a:t>Roger Swanberg   	Vice Chair</a:t>
            </a:r>
            <a:endParaRPr lang="en-US" sz="2000" dirty="0"/>
          </a:p>
          <a:p>
            <a:pPr marL="687388" lvl="1" indent="-230188" algn="just">
              <a:spcBef>
                <a:spcPts val="100"/>
              </a:spcBef>
              <a:buFont typeface="Arial" pitchFamily="34" charset="0"/>
              <a:buChar char="•"/>
              <a:defRPr/>
            </a:pPr>
            <a:r>
              <a:rPr lang="en-US" sz="2000" dirty="0" smtClean="0"/>
              <a:t>Tom Braxton		Program Chair</a:t>
            </a:r>
          </a:p>
          <a:p>
            <a:pPr marL="687388" lvl="1" indent="-230188" algn="just">
              <a:spcBef>
                <a:spcPts val="100"/>
              </a:spcBef>
              <a:buFont typeface="Arial" pitchFamily="34" charset="0"/>
              <a:buChar char="•"/>
              <a:defRPr/>
            </a:pPr>
            <a:r>
              <a:rPr lang="en-US" sz="2000" dirty="0" smtClean="0"/>
              <a:t>Frank Krozel    		Webmaster and Mini Symposium Chair</a:t>
            </a:r>
          </a:p>
          <a:p>
            <a:pPr marL="687388" lvl="1" indent="-230188" algn="just">
              <a:spcBef>
                <a:spcPts val="100"/>
              </a:spcBef>
              <a:buFont typeface="Arial" pitchFamily="34" charset="0"/>
              <a:buChar char="•"/>
              <a:defRPr/>
            </a:pPr>
            <a:r>
              <a:rPr lang="en-US" sz="2000" dirty="0" smtClean="0"/>
              <a:t>Bob Hofmann	   	Treasurer and Scholarship Chair</a:t>
            </a:r>
          </a:p>
          <a:p>
            <a:pPr marL="687388" lvl="1" indent="-230188" algn="just">
              <a:spcBef>
                <a:spcPts val="100"/>
              </a:spcBef>
              <a:buFont typeface="Arial" pitchFamily="34" charset="0"/>
              <a:buChar char="•"/>
              <a:defRPr/>
            </a:pPr>
            <a:r>
              <a:rPr lang="en-US" sz="2000" dirty="0" smtClean="0"/>
              <a:t>Jerry Meyerhoff    	Secretary and Education Chair</a:t>
            </a:r>
            <a:endParaRPr lang="en-US" sz="2000" dirty="0"/>
          </a:p>
          <a:p>
            <a:pPr marL="687388" lvl="1" indent="-230188" algn="just">
              <a:spcBef>
                <a:spcPts val="100"/>
              </a:spcBef>
              <a:buFont typeface="Arial" pitchFamily="34" charset="0"/>
              <a:buChar char="•"/>
              <a:defRPr/>
            </a:pPr>
            <a:r>
              <a:rPr lang="en-US" sz="2000" dirty="0" smtClean="0"/>
              <a:t>Ray Klouda			Membership Chair</a:t>
            </a:r>
          </a:p>
          <a:p>
            <a:pPr marL="687388" lvl="1" indent="-230188" algn="just">
              <a:spcBef>
                <a:spcPts val="100"/>
              </a:spcBef>
              <a:buFont typeface="Arial" pitchFamily="34" charset="0"/>
              <a:buChar char="•"/>
              <a:defRPr/>
            </a:pPr>
            <a:r>
              <a:rPr lang="en-US" sz="2000" dirty="0" smtClean="0"/>
              <a:t>Craig Fanning		Publicity</a:t>
            </a:r>
          </a:p>
          <a:p>
            <a:pPr marL="687388" lvl="1" indent="-230188" algn="just">
              <a:spcBef>
                <a:spcPts val="100"/>
              </a:spcBef>
              <a:buFont typeface="Arial" pitchFamily="34" charset="0"/>
              <a:buChar char="•"/>
              <a:defRPr/>
            </a:pPr>
            <a:r>
              <a:rPr lang="en-US" sz="2000" dirty="0" smtClean="0"/>
              <a:t>Dennis Barfuss 		Co Secretary</a:t>
            </a:r>
          </a:p>
          <a:p>
            <a:pPr marL="687388" lvl="1" indent="-230188" algn="just">
              <a:spcBef>
                <a:spcPts val="100"/>
              </a:spcBef>
              <a:buFont typeface="Arial" pitchFamily="34" charset="0"/>
              <a:buChar char="•"/>
              <a:defRPr/>
            </a:pPr>
            <a:r>
              <a:rPr lang="en-US" sz="2000" dirty="0" smtClean="0"/>
              <a:t>Roy Leventhal 		Section Coordinator and Representative</a:t>
            </a:r>
          </a:p>
          <a:p>
            <a:pPr marL="687388" lvl="1" indent="-230188" algn="just">
              <a:spcBef>
                <a:spcPts val="100"/>
              </a:spcBef>
              <a:buFont typeface="Arial" pitchFamily="34" charset="0"/>
              <a:buChar char="•"/>
              <a:defRPr/>
            </a:pPr>
            <a:r>
              <a:rPr lang="en-US" sz="2000" dirty="0" smtClean="0"/>
              <a:t>Louann Devine 		Emeritus Education Chair</a:t>
            </a:r>
          </a:p>
          <a:p>
            <a:pPr marL="687388" lvl="1" indent="-230188" algn="just">
              <a:spcBef>
                <a:spcPts val="100"/>
              </a:spcBef>
              <a:buFont typeface="Arial" pitchFamily="34" charset="0"/>
              <a:buChar char="•"/>
              <a:defRPr/>
            </a:pPr>
            <a:r>
              <a:rPr lang="en-US" sz="2000" dirty="0" smtClean="0"/>
              <a:t>Steve Crifase  		Student Activities Chair-(graduated)</a:t>
            </a:r>
            <a:endParaRPr lang="en-US" sz="2000" dirty="0"/>
          </a:p>
          <a:p>
            <a:pPr lvl="1" algn="just">
              <a:spcBef>
                <a:spcPts val="100"/>
              </a:spcBef>
              <a:defRPr/>
            </a:pPr>
            <a:endParaRPr lang="en-US" sz="2800" i="1" dirty="0" smtClean="0"/>
          </a:p>
          <a:p>
            <a:pPr marL="687388" lvl="1" indent="-230188" algn="just">
              <a:spcBef>
                <a:spcPts val="100"/>
              </a:spcBef>
              <a:buFont typeface="Arial" pitchFamily="34" charset="0"/>
              <a:buChar char="•"/>
              <a:defRPr/>
            </a:pPr>
            <a:endParaRPr lang="en-US" i="1" dirty="0" smtClean="0"/>
          </a:p>
          <a:p>
            <a:pPr lvl="1" algn="just">
              <a:spcBef>
                <a:spcPts val="100"/>
              </a:spcBef>
              <a:defRPr/>
            </a:pPr>
            <a:endParaRPr lang="en-US" i="1" dirty="0"/>
          </a:p>
          <a:p>
            <a:pPr marL="687388" lvl="1" indent="-230188" algn="just">
              <a:spcBef>
                <a:spcPts val="100"/>
              </a:spcBef>
              <a:buFont typeface="Arial" pitchFamily="34" charset="0"/>
              <a:buChar char="•"/>
              <a:defRPr/>
            </a:pPr>
            <a:endParaRPr lang="en-US" dirty="0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98867" y="932609"/>
            <a:ext cx="8823960" cy="1143000"/>
          </a:xfrm>
        </p:spPr>
        <p:txBody>
          <a:bodyPr>
            <a:normAutofit/>
          </a:bodyPr>
          <a:lstStyle/>
          <a:p>
            <a:pPr algn="ctr"/>
            <a:r>
              <a:rPr lang="en-US" sz="4000" dirty="0" smtClean="0"/>
              <a:t>2015-2016 Chicago Chapter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8660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7148" y="1134407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March Chapter Meeting</a:t>
            </a:r>
            <a:br>
              <a:rPr lang="en-US" dirty="0" smtClean="0"/>
            </a:br>
            <a:r>
              <a:rPr lang="en-US" dirty="0" smtClean="0"/>
              <a:t>Annual St. Patrick's Day Feast</a:t>
            </a:r>
            <a:br>
              <a:rPr lang="en-US" dirty="0" smtClean="0"/>
            </a:br>
            <a:r>
              <a:rPr lang="en-US" dirty="0" smtClean="0"/>
              <a:t>Elite Electronics Engineering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2551" y="2669541"/>
            <a:ext cx="5545776" cy="3847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0396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34407"/>
            <a:ext cx="8516748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March Chapter Meeting</a:t>
            </a:r>
            <a:br>
              <a:rPr lang="en-US" dirty="0" smtClean="0"/>
            </a:br>
            <a:r>
              <a:rPr lang="en-US" dirty="0" smtClean="0"/>
              <a:t>Dr. Bogdan Adamcyzk  </a:t>
            </a:r>
            <a:br>
              <a:rPr lang="en-US" dirty="0" smtClean="0"/>
            </a:br>
            <a:r>
              <a:rPr lang="en-US" dirty="0" smtClean="0"/>
              <a:t>Grand Valley State University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b="1" i="1" dirty="0"/>
              <a:t>EMC Crosstalk between PCB </a:t>
            </a:r>
            <a:r>
              <a:rPr lang="en-US" b="1" i="1" dirty="0" smtClean="0"/>
              <a:t>Traces</a:t>
            </a:r>
            <a:br>
              <a:rPr lang="en-US" b="1" i="1" dirty="0" smtClean="0"/>
            </a:br>
            <a:r>
              <a:rPr lang="en-US" b="1" i="1" dirty="0" smtClean="0"/>
              <a:t>and  </a:t>
            </a:r>
            <a:r>
              <a:rPr lang="en-US" dirty="0"/>
              <a:t/>
            </a:r>
            <a:br>
              <a:rPr lang="en-US" dirty="0"/>
            </a:br>
            <a:r>
              <a:rPr lang="en-US" b="1" i="1" dirty="0"/>
              <a:t> </a:t>
            </a:r>
            <a:r>
              <a:rPr lang="en-US" b="1" i="1" dirty="0" smtClean="0"/>
              <a:t> </a:t>
            </a:r>
            <a:r>
              <a:rPr lang="en-US" b="1" i="1" dirty="0"/>
              <a:t>“Young Engineers in Training” </a:t>
            </a:r>
            <a:endParaRPr lang="en-US" dirty="0"/>
          </a:p>
        </p:txBody>
      </p:sp>
      <p:pic>
        <p:nvPicPr>
          <p:cNvPr id="4098" name="Picture 9" descr="http://www.emcchicago.org/index.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442" y="5562415"/>
            <a:ext cx="1028700" cy="107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23554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5801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April Chapter Meeting </a:t>
            </a:r>
            <a:br>
              <a:rPr lang="en-US" dirty="0" smtClean="0"/>
            </a:br>
            <a:r>
              <a:rPr lang="en-US" dirty="0" smtClean="0"/>
              <a:t>Joanna Hill  Hella Corporation</a:t>
            </a:r>
            <a:br>
              <a:rPr lang="en-US" dirty="0" smtClean="0"/>
            </a:br>
            <a:r>
              <a:rPr lang="en-US" dirty="0" smtClean="0"/>
              <a:t>Achieve by Communication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170" y="2834231"/>
            <a:ext cx="5377782" cy="39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057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5801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19</a:t>
            </a:r>
            <a:r>
              <a:rPr lang="en-US" baseline="30000" dirty="0" smtClean="0"/>
              <a:t>th</a:t>
            </a:r>
            <a:r>
              <a:rPr lang="en-US" dirty="0" smtClean="0"/>
              <a:t> </a:t>
            </a:r>
            <a:r>
              <a:rPr lang="en-US" dirty="0"/>
              <a:t>Annual EMC Mini </a:t>
            </a:r>
            <a:r>
              <a:rPr lang="en-US" dirty="0" smtClean="0"/>
              <a:t>Symposium</a:t>
            </a:r>
            <a:br>
              <a:rPr lang="en-US" dirty="0" smtClean="0"/>
            </a:br>
            <a:r>
              <a:rPr lang="en-US" dirty="0" smtClean="0"/>
              <a:t>Bruce –Lee Show</a:t>
            </a:r>
            <a:br>
              <a:rPr lang="en-US" dirty="0" smtClean="0"/>
            </a:br>
            <a:r>
              <a:rPr lang="en-US" sz="2700" dirty="0" smtClean="0"/>
              <a:t>Frank </a:t>
            </a:r>
            <a:r>
              <a:rPr lang="en-US" sz="2700" dirty="0" smtClean="0"/>
              <a:t>Krozel-Mini Symposium Chair</a:t>
            </a:r>
            <a:br>
              <a:rPr lang="en-US" sz="2700" dirty="0" smtClean="0"/>
            </a:br>
            <a:r>
              <a:rPr lang="en-US" sz="2700" dirty="0" smtClean="0"/>
              <a:t>146 Attendees</a:t>
            </a:r>
            <a:br>
              <a:rPr lang="en-US" sz="2700" dirty="0" smtClean="0"/>
            </a:br>
            <a:r>
              <a:rPr lang="en-US" sz="2700" dirty="0" smtClean="0"/>
              <a:t>20 Vendors</a:t>
            </a:r>
            <a:br>
              <a:rPr lang="en-US" sz="2700" dirty="0" smtClean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5138" y="5043160"/>
            <a:ext cx="3378084" cy="18148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777" y="2730213"/>
            <a:ext cx="2206000" cy="18148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32" y="4832352"/>
            <a:ext cx="3028208" cy="190798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8919" y="2906964"/>
            <a:ext cx="2590652" cy="2047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648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5801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Award Banquet </a:t>
            </a:r>
            <a:br>
              <a:rPr lang="en-US" dirty="0" smtClean="0"/>
            </a:br>
            <a:r>
              <a:rPr lang="en-US" dirty="0" smtClean="0"/>
              <a:t>Bob Hofmann       Person of the Year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3474719"/>
            <a:ext cx="4913376" cy="2917795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6347" r="66347"/>
          <a:stretch/>
        </p:blipFill>
        <p:spPr>
          <a:xfrm>
            <a:off x="-3200281" y="2946475"/>
            <a:ext cx="5943600" cy="3756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762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2409759"/>
            <a:ext cx="9075420" cy="52322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6088" indent="-446088" algn="just">
              <a:spcBef>
                <a:spcPts val="100"/>
              </a:spcBef>
              <a:defRPr/>
            </a:pPr>
            <a:r>
              <a:rPr lang="en-US" dirty="0"/>
              <a:t> </a:t>
            </a:r>
            <a:r>
              <a:rPr lang="en-US" dirty="0" smtClean="0"/>
              <a:t>						</a:t>
            </a:r>
          </a:p>
          <a:p>
            <a:pPr marL="687388" lvl="1" indent="-230188" algn="just">
              <a:spcBef>
                <a:spcPts val="100"/>
              </a:spcBef>
              <a:buFont typeface="Arial" pitchFamily="34" charset="0"/>
              <a:buChar char="•"/>
              <a:defRPr/>
            </a:pPr>
            <a:r>
              <a:rPr lang="en-US" sz="2800" i="1" dirty="0" smtClean="0"/>
              <a:t>6 Chapter Meeting- Three Joint Meetings </a:t>
            </a:r>
            <a:endParaRPr lang="en-US" sz="2800" i="1" dirty="0"/>
          </a:p>
          <a:p>
            <a:pPr marL="687388" lvl="1" indent="-230188" algn="just">
              <a:spcBef>
                <a:spcPts val="100"/>
              </a:spcBef>
              <a:buFont typeface="Arial" pitchFamily="34" charset="0"/>
              <a:buChar char="•"/>
              <a:defRPr/>
            </a:pPr>
            <a:r>
              <a:rPr lang="en-US" sz="2800" i="1" dirty="0" smtClean="0"/>
              <a:t>19</a:t>
            </a:r>
            <a:r>
              <a:rPr lang="en-US" sz="2800" i="1" baseline="30000" dirty="0" smtClean="0"/>
              <a:t>th</a:t>
            </a:r>
            <a:r>
              <a:rPr lang="en-US" sz="2800" i="1" dirty="0" smtClean="0"/>
              <a:t> Annual EMC Mini Symposium</a:t>
            </a:r>
            <a:endParaRPr lang="en-US" sz="2800" i="1" dirty="0"/>
          </a:p>
          <a:p>
            <a:pPr marL="687388" lvl="1" indent="-230188" algn="just">
              <a:spcBef>
                <a:spcPts val="100"/>
              </a:spcBef>
              <a:buFont typeface="Arial" pitchFamily="34" charset="0"/>
              <a:buChar char="•"/>
              <a:defRPr/>
            </a:pPr>
            <a:r>
              <a:rPr lang="en-US" sz="2800" i="1" dirty="0" smtClean="0"/>
              <a:t>Holiday Party</a:t>
            </a:r>
          </a:p>
          <a:p>
            <a:pPr marL="687388" lvl="1" indent="-230188" algn="just">
              <a:spcBef>
                <a:spcPts val="100"/>
              </a:spcBef>
              <a:buFont typeface="Arial" pitchFamily="34" charset="0"/>
              <a:buChar char="•"/>
              <a:defRPr/>
            </a:pPr>
            <a:r>
              <a:rPr lang="en-US" sz="2800" i="1" dirty="0" smtClean="0"/>
              <a:t>Awards Banquet</a:t>
            </a:r>
          </a:p>
          <a:p>
            <a:pPr marL="687388" lvl="1" indent="-230188" algn="just">
              <a:spcBef>
                <a:spcPts val="100"/>
              </a:spcBef>
              <a:buFont typeface="Arial" pitchFamily="34" charset="0"/>
              <a:buChar char="•"/>
              <a:defRPr/>
            </a:pPr>
            <a:r>
              <a:rPr lang="en-US" sz="2800" i="1" dirty="0" smtClean="0"/>
              <a:t>Engineering Week  Illinois Institute of Technology</a:t>
            </a:r>
          </a:p>
          <a:p>
            <a:pPr marL="687388" lvl="1" indent="-230188" algn="just">
              <a:spcBef>
                <a:spcPts val="100"/>
              </a:spcBef>
              <a:buFont typeface="Arial" pitchFamily="34" charset="0"/>
              <a:buChar char="•"/>
              <a:defRPr/>
            </a:pPr>
            <a:r>
              <a:rPr lang="en-US" sz="2800" i="1" dirty="0" smtClean="0"/>
              <a:t>IEEE EMC Society Chicago Chapter Scholarship Award</a:t>
            </a:r>
            <a:endParaRPr lang="en-US" sz="2800" i="1" dirty="0"/>
          </a:p>
          <a:p>
            <a:pPr marL="687388" lvl="1" indent="-230188" algn="just">
              <a:spcBef>
                <a:spcPts val="100"/>
              </a:spcBef>
              <a:buFont typeface="Arial" pitchFamily="34" charset="0"/>
              <a:buChar char="•"/>
              <a:defRPr/>
            </a:pPr>
            <a:r>
              <a:rPr lang="en-US" sz="2800" i="1" dirty="0" smtClean="0"/>
              <a:t>IEEE Chicago Section Region 4 Technical Symposium</a:t>
            </a:r>
            <a:endParaRPr lang="en-US" sz="2800" i="1" dirty="0"/>
          </a:p>
          <a:p>
            <a:pPr marL="687388" lvl="1" indent="-230188" algn="just">
              <a:spcBef>
                <a:spcPts val="100"/>
              </a:spcBef>
              <a:buFont typeface="Arial" pitchFamily="34" charset="0"/>
              <a:buChar char="•"/>
              <a:defRPr/>
            </a:pPr>
            <a:endParaRPr lang="en-US" sz="2800" i="1" dirty="0"/>
          </a:p>
          <a:p>
            <a:pPr lvl="1" algn="just">
              <a:spcBef>
                <a:spcPts val="100"/>
              </a:spcBef>
              <a:defRPr/>
            </a:pPr>
            <a:endParaRPr lang="en-US" sz="2800" i="1" dirty="0" smtClean="0"/>
          </a:p>
          <a:p>
            <a:pPr marL="687388" lvl="1" indent="-230188" algn="just">
              <a:spcBef>
                <a:spcPts val="100"/>
              </a:spcBef>
              <a:buFont typeface="Arial" pitchFamily="34" charset="0"/>
              <a:buChar char="•"/>
              <a:defRPr/>
            </a:pPr>
            <a:endParaRPr lang="en-US" i="1" dirty="0" smtClean="0"/>
          </a:p>
          <a:p>
            <a:pPr lvl="1" algn="just">
              <a:spcBef>
                <a:spcPts val="100"/>
              </a:spcBef>
              <a:defRPr/>
            </a:pPr>
            <a:endParaRPr lang="en-US" i="1" dirty="0"/>
          </a:p>
          <a:p>
            <a:pPr marL="687388" lvl="1" indent="-230188" algn="just">
              <a:spcBef>
                <a:spcPts val="100"/>
              </a:spcBef>
              <a:buFont typeface="Arial" pitchFamily="34" charset="0"/>
              <a:buChar char="•"/>
              <a:defRPr/>
            </a:pPr>
            <a:endParaRPr lang="en-US" dirty="0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98867" y="932609"/>
            <a:ext cx="8823960" cy="1143000"/>
          </a:xfrm>
        </p:spPr>
        <p:txBody>
          <a:bodyPr>
            <a:normAutofit/>
          </a:bodyPr>
          <a:lstStyle/>
          <a:p>
            <a:pPr algn="ctr"/>
            <a:r>
              <a:rPr lang="en-US" sz="4000" dirty="0" smtClean="0"/>
              <a:t>2015-2016 Chicago Chapter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399739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58010"/>
            <a:ext cx="8229600" cy="2190832"/>
          </a:xfrm>
        </p:spPr>
        <p:txBody>
          <a:bodyPr>
            <a:normAutofit/>
          </a:bodyPr>
          <a:lstStyle/>
          <a:p>
            <a:r>
              <a:rPr lang="en-US" dirty="0" smtClean="0"/>
              <a:t>September Chapter Meeting</a:t>
            </a:r>
            <a:br>
              <a:rPr lang="en-US" dirty="0" smtClean="0"/>
            </a:br>
            <a:r>
              <a:rPr lang="en-US" dirty="0" smtClean="0"/>
              <a:t>Scott Piper General Motors</a:t>
            </a:r>
            <a:br>
              <a:rPr lang="en-US" dirty="0" smtClean="0"/>
            </a:br>
            <a:r>
              <a:rPr lang="en-US" dirty="0" smtClean="0"/>
              <a:t>3 EMC Demonstrations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2424" y="3348843"/>
            <a:ext cx="3663404" cy="3275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063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7148" y="1134407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2016 Annual Oktoberfest </a:t>
            </a:r>
            <a:br>
              <a:rPr lang="en-US" dirty="0" smtClean="0"/>
            </a:br>
            <a:r>
              <a:rPr lang="en-US" dirty="0" smtClean="0"/>
              <a:t>Elite Electronic Engineering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158" y="2371478"/>
            <a:ext cx="7014953" cy="4211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0895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7148" y="1206597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October Chapter Meeting</a:t>
            </a:r>
            <a:br>
              <a:rPr lang="en-US" dirty="0" smtClean="0"/>
            </a:br>
            <a:r>
              <a:rPr lang="en-US" dirty="0" smtClean="0"/>
              <a:t>Steve </a:t>
            </a:r>
            <a:r>
              <a:rPr lang="en-US" dirty="0" err="1" smtClean="0"/>
              <a:t>Laya</a:t>
            </a:r>
            <a:r>
              <a:rPr lang="en-US" dirty="0" smtClean="0"/>
              <a:t> Elite Electronics</a:t>
            </a:r>
            <a:br>
              <a:rPr lang="en-US" dirty="0" smtClean="0"/>
            </a:br>
            <a:r>
              <a:rPr lang="en-US" dirty="0" smtClean="0"/>
              <a:t>Wireless Module Compliance Process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148" y="3635173"/>
            <a:ext cx="3908041" cy="303149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3848" y="3635173"/>
            <a:ext cx="4520152" cy="3031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097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75989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November Chapter Meeting</a:t>
            </a:r>
            <a:br>
              <a:rPr lang="en-US" dirty="0" smtClean="0"/>
            </a:br>
            <a:r>
              <a:rPr lang="en-US" dirty="0" smtClean="0"/>
              <a:t>Bob Piemonte and Mike Caruso  ETS</a:t>
            </a:r>
            <a:br>
              <a:rPr lang="en-US" dirty="0" smtClean="0"/>
            </a:br>
            <a:r>
              <a:rPr lang="en-US" dirty="0" smtClean="0"/>
              <a:t>EMP Compliance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3185" y="3417123"/>
            <a:ext cx="4405746" cy="3188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752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7148" y="1206597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December 2015 IEEE EMC Society  Holiday Party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920" y="2954705"/>
            <a:ext cx="8241322" cy="3253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626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7148" y="1206597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2015 Scholarship Award Winner </a:t>
            </a:r>
            <a:br>
              <a:rPr lang="en-US" dirty="0" smtClean="0"/>
            </a:br>
            <a:r>
              <a:rPr lang="en-US" dirty="0" err="1" smtClean="0"/>
              <a:t>Allissa</a:t>
            </a:r>
            <a:r>
              <a:rPr lang="en-US" dirty="0" smtClean="0"/>
              <a:t> Bowes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9231" y="2529444"/>
            <a:ext cx="6847242" cy="4326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308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5801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February 2016 Engineers Week</a:t>
            </a:r>
            <a:endParaRPr lang="en-US" dirty="0"/>
          </a:p>
        </p:txBody>
      </p:sp>
      <p:pic>
        <p:nvPicPr>
          <p:cNvPr id="6" name="Picture 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635" y="3596879"/>
            <a:ext cx="3860165" cy="289433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5762" y="2510562"/>
            <a:ext cx="3718506" cy="30945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94439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1694</TotalTime>
  <Words>37</Words>
  <Application>Microsoft Office PowerPoint</Application>
  <PresentationFormat>On-screen Show (4:3)</PresentationFormat>
  <Paragraphs>40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Calibri</vt:lpstr>
      <vt:lpstr>Calibri Light</vt:lpstr>
      <vt:lpstr>1_Office Theme</vt:lpstr>
      <vt:lpstr>2_Office Theme</vt:lpstr>
      <vt:lpstr>Custom Design</vt:lpstr>
      <vt:lpstr>2015-2016 Chicago Chapter</vt:lpstr>
      <vt:lpstr>2015-2016 Chicago Chapter</vt:lpstr>
      <vt:lpstr>September Chapter Meeting Scott Piper General Motors 3 EMC Demonstrations</vt:lpstr>
      <vt:lpstr>2016 Annual Oktoberfest  Elite Electronic Engineering</vt:lpstr>
      <vt:lpstr>  October Chapter Meeting Steve Laya Elite Electronics Wireless Module Compliance Process</vt:lpstr>
      <vt:lpstr> November Chapter Meeting Bob Piemonte and Mike Caruso  ETS EMP Compliance</vt:lpstr>
      <vt:lpstr>December 2015 IEEE EMC Society  Holiday Party</vt:lpstr>
      <vt:lpstr>2015 Scholarship Award Winner  Allissa Bowes</vt:lpstr>
      <vt:lpstr>February 2016 Engineers Week</vt:lpstr>
      <vt:lpstr>March Chapter Meeting Annual St. Patrick's Day Feast Elite Electronics Engineering</vt:lpstr>
      <vt:lpstr>      March Chapter Meeting Dr. Bogdan Adamcyzk   Grand Valley State University   EMC Crosstalk between PCB Traces and     “Young Engineers in Training” </vt:lpstr>
      <vt:lpstr>April Chapter Meeting  Joanna Hill  Hella Corporation Achieve by Communication</vt:lpstr>
      <vt:lpstr>    19th Annual EMC Mini Symposium Bruce –Lee Show Frank Krozel-Mini Symposium Chair 146 Attendees 20 Vendors  </vt:lpstr>
      <vt:lpstr>Award Banquet  Bob Hofmann       Person of the Year</vt:lpstr>
    </vt:vector>
  </TitlesOfParts>
  <Company>ATG Productions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Christy Moeller</dc:creator>
  <cp:lastModifiedBy>Jack Black</cp:lastModifiedBy>
  <cp:revision>67</cp:revision>
  <dcterms:created xsi:type="dcterms:W3CDTF">2015-07-29T21:35:17Z</dcterms:created>
  <dcterms:modified xsi:type="dcterms:W3CDTF">2016-07-25T18:02:16Z</dcterms:modified>
</cp:coreProperties>
</file>